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7D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95"/>
    <p:restoredTop sz="94694"/>
  </p:normalViewPr>
  <p:slideViewPr>
    <p:cSldViewPr snapToGrid="0" showGuides="1">
      <p:cViewPr varScale="1">
        <p:scale>
          <a:sx n="117" d="100"/>
          <a:sy n="117" d="100"/>
        </p:scale>
        <p:origin x="272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5" cy="36004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63E1B1-3B9F-ADAD-203B-263E1B612A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308" y="2451099"/>
            <a:ext cx="7073092" cy="3478213"/>
          </a:xfrm>
        </p:spPr>
        <p:txBody>
          <a:bodyPr anchor="t" anchorCtr="0">
            <a:noAutofit/>
          </a:bodyPr>
          <a:lstStyle>
            <a:lvl1pPr algn="l">
              <a:lnSpc>
                <a:spcPts val="5600"/>
              </a:lnSpc>
              <a:defRPr sz="5300" b="1" spc="-1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nl-NL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98FDF039-A725-3D77-0DEA-C89A6888E5E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80308" y="455642"/>
            <a:ext cx="2315441" cy="1219373"/>
          </a:xfrm>
        </p:spPr>
        <p:txBody>
          <a:bodyPr/>
          <a:lstStyle>
            <a:lvl1pPr marL="0" indent="0" algn="l">
              <a:lnSpc>
                <a:spcPts val="4000"/>
              </a:lnSpc>
              <a:spcBef>
                <a:spcPts val="0"/>
              </a:spcBef>
              <a:buNone/>
              <a:defRPr sz="3200" spc="-6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indent="0" algn="l">
              <a:lnSpc>
                <a:spcPts val="4000"/>
              </a:lnSpc>
              <a:buNone/>
              <a:defRPr sz="3200"/>
            </a:lvl2pPr>
            <a:lvl3pPr indent="0" algn="l">
              <a:lnSpc>
                <a:spcPts val="4000"/>
              </a:lnSpc>
              <a:buNone/>
              <a:defRPr sz="3200"/>
            </a:lvl3pPr>
            <a:lvl4pPr indent="0" algn="l">
              <a:lnSpc>
                <a:spcPts val="4000"/>
              </a:lnSpc>
              <a:buNone/>
              <a:defRPr sz="3200"/>
            </a:lvl4pPr>
            <a:lvl5pPr indent="0" algn="l">
              <a:lnSpc>
                <a:spcPts val="4000"/>
              </a:lnSpc>
              <a:buNone/>
              <a:defRPr sz="3200"/>
            </a:lvl5pPr>
          </a:lstStyle>
          <a:p>
            <a:pPr lvl="0"/>
            <a:r>
              <a:rPr lang="nl-NL" dirty="0"/>
              <a:t>Datum en jaartal</a:t>
            </a:r>
          </a:p>
        </p:txBody>
      </p:sp>
    </p:spTree>
    <p:extLst>
      <p:ext uri="{BB962C8B-B14F-4D97-AF65-F5344CB8AC3E}">
        <p14:creationId xmlns:p14="http://schemas.microsoft.com/office/powerpoint/2010/main" val="2766613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 10">
            <a:extLst>
              <a:ext uri="{FF2B5EF4-FFF2-40B4-BE49-F238E27FC236}">
                <a16:creationId xmlns:a16="http://schemas.microsoft.com/office/drawing/2014/main" id="{73D63C58-7691-776A-317A-4875379553C9}"/>
              </a:ext>
            </a:extLst>
          </p:cNvPr>
          <p:cNvSpPr/>
          <p:nvPr userDrawn="1"/>
        </p:nvSpPr>
        <p:spPr>
          <a:xfrm>
            <a:off x="536574" y="1952625"/>
            <a:ext cx="7051675" cy="4524375"/>
          </a:xfrm>
          <a:prstGeom prst="rect">
            <a:avLst/>
          </a:prstGeom>
          <a:solidFill>
            <a:srgbClr val="FDE7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3838A033-B027-4394-8FB2-76547A13BA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1089" y="2385778"/>
            <a:ext cx="6062662" cy="3729271"/>
          </a:xfrm>
        </p:spPr>
        <p:txBody>
          <a:bodyPr vert="horz" lIns="0" tIns="0" rIns="0" bIns="0" rtlCol="0">
            <a:noAutofit/>
          </a:bodyPr>
          <a:lstStyle>
            <a:lvl1pPr>
              <a:defRPr lang="nl-NL" dirty="0" smtClean="0"/>
            </a:lvl1pPr>
            <a:lvl2pPr>
              <a:defRPr lang="nl-NL" dirty="0" smtClean="0"/>
            </a:lvl2pPr>
            <a:lvl3pPr marL="180000" indent="-180000">
              <a:defRPr lang="nl-NL" dirty="0" smtClean="0"/>
            </a:lvl3pPr>
            <a:lvl4pPr>
              <a:defRPr lang="nl-NL" dirty="0" smtClean="0"/>
            </a:lvl4pPr>
            <a:lvl5pPr>
              <a:defRPr lang="nl-NL" dirty="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337C830-F7A2-F9D7-FA8D-E797105391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wrap="none"/>
          <a:lstStyle/>
          <a:p>
            <a:r>
              <a:rPr lang="nl-NL" dirty="0"/>
              <a:t>Titel van dia</a:t>
            </a:r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F27FA077-40A6-9B31-F7DA-9F3B19CDB52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88250" y="1952625"/>
            <a:ext cx="4111625" cy="452437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1137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37C830-F7A2-F9D7-FA8D-E797105391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Titel van dia</a:t>
            </a:r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F27FA077-40A6-9B31-F7DA-9F3B19CDB52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6576" y="1952625"/>
            <a:ext cx="11163300" cy="452437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53541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ddia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63E1B1-3B9F-ADAD-203B-263E1B612A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308" y="2451099"/>
            <a:ext cx="7073092" cy="3478213"/>
          </a:xfrm>
        </p:spPr>
        <p:txBody>
          <a:bodyPr anchor="t" anchorCtr="0">
            <a:noAutofit/>
          </a:bodyPr>
          <a:lstStyle>
            <a:lvl1pPr algn="l">
              <a:lnSpc>
                <a:spcPts val="5600"/>
              </a:lnSpc>
              <a:defRPr sz="5300" b="1" spc="-1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4865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1FFFAB4-A64E-4B67-1701-FFDEE1C0E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1088" y="595846"/>
            <a:ext cx="8162925" cy="122978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Titel van dia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F8620A0-63DD-4306-3D50-E83D4C2D81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1089" y="2385779"/>
            <a:ext cx="6062662" cy="372927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42243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4" r:id="rId4"/>
  </p:sldLayoutIdLst>
  <p:txStyles>
    <p:titleStyle>
      <a:lvl1pPr algn="l" defTabSz="914400" rtl="0" eaLnBrk="1" latinLnBrk="0" hangingPunct="1">
        <a:lnSpc>
          <a:spcPts val="6000"/>
        </a:lnSpc>
        <a:spcBef>
          <a:spcPct val="0"/>
        </a:spcBef>
        <a:buNone/>
        <a:defRPr sz="4800" b="1" kern="1200" spc="-100" baseline="0">
          <a:solidFill>
            <a:srgbClr val="00000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ts val="3200"/>
        </a:lnSpc>
        <a:spcBef>
          <a:spcPts val="0"/>
        </a:spcBef>
        <a:buFont typeface="Arial" panose="020B0604020202020204" pitchFamily="34" charset="0"/>
        <a:buNone/>
        <a:defRPr lang="nl-NL" sz="18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0" indent="0" algn="l" defTabSz="914400" rtl="0" eaLnBrk="1" latinLnBrk="0" hangingPunct="1">
        <a:lnSpc>
          <a:spcPts val="3200"/>
        </a:lnSpc>
        <a:spcBef>
          <a:spcPts val="0"/>
        </a:spcBef>
        <a:spcAft>
          <a:spcPts val="3200"/>
        </a:spcAft>
        <a:buFont typeface="Arial" panose="020B0604020202020204" pitchFamily="34" charset="0"/>
        <a:buNone/>
        <a:defRPr lang="nl-NL" sz="2400" b="1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80000" indent="-180000" algn="l" defTabSz="914400" rtl="0" eaLnBrk="1" latinLnBrk="0" hangingPunct="1">
        <a:lnSpc>
          <a:spcPts val="3200"/>
        </a:lnSpc>
        <a:spcBef>
          <a:spcPts val="0"/>
        </a:spcBef>
        <a:buFont typeface="Arial" panose="020B0604020202020204" pitchFamily="34" charset="0"/>
        <a:buChar char="•"/>
        <a:tabLst/>
        <a:defRPr lang="nl-NL" sz="18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360000" indent="-180000" algn="l" defTabSz="914400" rtl="0" eaLnBrk="1" latinLnBrk="0" hangingPunct="1">
        <a:lnSpc>
          <a:spcPts val="3200"/>
        </a:lnSpc>
        <a:spcBef>
          <a:spcPts val="0"/>
        </a:spcBef>
        <a:buFont typeface="Arial" panose="020B0604020202020204" pitchFamily="34" charset="0"/>
        <a:buChar char="•"/>
        <a:tabLst/>
        <a:defRPr lang="nl-NL" sz="18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540000" indent="-180000" algn="l" defTabSz="914400" rtl="0" eaLnBrk="1" latinLnBrk="0" hangingPunct="1">
        <a:lnSpc>
          <a:spcPts val="3200"/>
        </a:lnSpc>
        <a:spcBef>
          <a:spcPts val="0"/>
        </a:spcBef>
        <a:buFont typeface="Arial" panose="020B0604020202020204" pitchFamily="34" charset="0"/>
        <a:buChar char="•"/>
        <a:tabLst/>
        <a:defRPr lang="nl-NL" sz="18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4780" userDrawn="1">
          <p15:clr>
            <a:srgbClr val="F26B43"/>
          </p15:clr>
        </p15:guide>
        <p15:guide id="4" orient="horz" pos="1230" userDrawn="1">
          <p15:clr>
            <a:srgbClr val="F26B43"/>
          </p15:clr>
        </p15:guide>
        <p15:guide id="5" orient="horz" pos="4080" userDrawn="1">
          <p15:clr>
            <a:srgbClr val="F26B43"/>
          </p15:clr>
        </p15:guide>
        <p15:guide id="6" pos="338" userDrawn="1">
          <p15:clr>
            <a:srgbClr val="F26B43"/>
          </p15:clr>
        </p15:guide>
        <p15:guide id="7" pos="737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EF7B4CF1-E215-E23B-2CFB-BC7D65A4A5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308" y="2451099"/>
            <a:ext cx="7073092" cy="3478213"/>
          </a:xfrm>
        </p:spPr>
        <p:txBody>
          <a:bodyPr/>
          <a:lstStyle/>
          <a:p>
            <a:r>
              <a:rPr lang="nl-NL" dirty="0" err="1"/>
              <a:t>Lorem</a:t>
            </a:r>
            <a:r>
              <a:rPr lang="nl-NL" dirty="0"/>
              <a:t> </a:t>
            </a:r>
            <a:r>
              <a:rPr lang="nl-NL" dirty="0" err="1"/>
              <a:t>ipsum</a:t>
            </a:r>
            <a:r>
              <a:rPr lang="nl-NL" dirty="0"/>
              <a:t> </a:t>
            </a:r>
            <a:r>
              <a:rPr lang="nl-NL" dirty="0" err="1"/>
              <a:t>dolor</a:t>
            </a:r>
            <a:br>
              <a:rPr lang="nl-NL" dirty="0"/>
            </a:br>
            <a:r>
              <a:rPr lang="nl-NL" dirty="0" err="1"/>
              <a:t>sit</a:t>
            </a:r>
            <a:r>
              <a:rPr lang="nl-NL" dirty="0"/>
              <a:t> </a:t>
            </a:r>
            <a:r>
              <a:rPr lang="nl-NL" dirty="0" err="1"/>
              <a:t>amet</a:t>
            </a:r>
            <a:r>
              <a:rPr lang="nl-NL" dirty="0"/>
              <a:t>, </a:t>
            </a:r>
            <a:r>
              <a:rPr lang="nl-NL" dirty="0" err="1"/>
              <a:t>consectetur</a:t>
            </a:r>
            <a:br>
              <a:rPr lang="nl-NL" dirty="0"/>
            </a:br>
            <a:r>
              <a:rPr lang="nl-NL" dirty="0" err="1"/>
              <a:t>adipiscing</a:t>
            </a:r>
            <a:r>
              <a:rPr lang="nl-NL" dirty="0"/>
              <a:t> </a:t>
            </a:r>
            <a:r>
              <a:rPr lang="nl-NL" dirty="0" err="1"/>
              <a:t>elit</a:t>
            </a:r>
            <a:r>
              <a:rPr lang="nl-NL" dirty="0"/>
              <a:t>.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74C133FC-5107-CEF0-8CB4-085CD4EA57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80308" y="455642"/>
            <a:ext cx="2315441" cy="1219373"/>
          </a:xfrm>
        </p:spPr>
        <p:txBody>
          <a:bodyPr/>
          <a:lstStyle/>
          <a:p>
            <a:r>
              <a:rPr lang="nl-NL" dirty="0"/>
              <a:t>Februari</a:t>
            </a:r>
          </a:p>
          <a:p>
            <a:r>
              <a:rPr lang="nl-NL" dirty="0"/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2276928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0FD996D4-52DF-682A-EAD2-419DF4A8B4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1"/>
            <a:r>
              <a:rPr lang="nl-NL" dirty="0"/>
              <a:t>Dit is een </a:t>
            </a:r>
            <a:r>
              <a:rPr lang="nl-NL" dirty="0" err="1"/>
              <a:t>subkopje</a:t>
            </a:r>
            <a:endParaRPr lang="nl-NL" dirty="0"/>
          </a:p>
          <a:p>
            <a:r>
              <a:rPr lang="nl-NL" dirty="0"/>
              <a:t>It </a:t>
            </a:r>
            <a:r>
              <a:rPr lang="nl-NL" dirty="0" err="1"/>
              <a:t>esto</a:t>
            </a:r>
            <a:r>
              <a:rPr lang="nl-NL" dirty="0"/>
              <a:t> </a:t>
            </a:r>
            <a:r>
              <a:rPr lang="nl-NL" dirty="0" err="1"/>
              <a:t>cus</a:t>
            </a:r>
            <a:r>
              <a:rPr lang="nl-NL" dirty="0"/>
              <a:t>, </a:t>
            </a:r>
            <a:r>
              <a:rPr lang="nl-NL" dirty="0" err="1"/>
              <a:t>cusam</a:t>
            </a:r>
            <a:r>
              <a:rPr lang="nl-NL" dirty="0"/>
              <a:t> </a:t>
            </a:r>
            <a:r>
              <a:rPr lang="nl-NL" dirty="0" err="1"/>
              <a:t>nihita</a:t>
            </a:r>
            <a:r>
              <a:rPr lang="nl-NL" dirty="0"/>
              <a:t> </a:t>
            </a:r>
            <a:r>
              <a:rPr lang="nl-NL" dirty="0" err="1"/>
              <a:t>voles</a:t>
            </a:r>
            <a:r>
              <a:rPr lang="nl-NL" dirty="0"/>
              <a:t> nis </a:t>
            </a:r>
            <a:r>
              <a:rPr lang="nl-NL" dirty="0" err="1"/>
              <a:t>dest</a:t>
            </a:r>
            <a:r>
              <a:rPr lang="nl-NL" dirty="0"/>
              <a:t>, </a:t>
            </a:r>
            <a:r>
              <a:rPr lang="nl-NL" dirty="0" err="1"/>
              <a:t>volupta</a:t>
            </a:r>
            <a:r>
              <a:rPr lang="nl-NL" dirty="0"/>
              <a:t> non nis </a:t>
            </a:r>
            <a:r>
              <a:rPr lang="nl-NL" dirty="0" err="1"/>
              <a:t>id</a:t>
            </a:r>
            <a:endParaRPr lang="nl-NL" dirty="0"/>
          </a:p>
          <a:p>
            <a:r>
              <a:rPr lang="nl-NL" dirty="0" err="1"/>
              <a:t>quam</a:t>
            </a:r>
            <a:r>
              <a:rPr lang="nl-NL" dirty="0"/>
              <a:t> </a:t>
            </a:r>
            <a:r>
              <a:rPr lang="nl-NL" dirty="0" err="1"/>
              <a:t>eum</a:t>
            </a:r>
            <a:r>
              <a:rPr lang="nl-NL" dirty="0"/>
              <a:t> </a:t>
            </a:r>
            <a:r>
              <a:rPr lang="nl-NL" dirty="0" err="1"/>
              <a:t>ipid</a:t>
            </a:r>
            <a:r>
              <a:rPr lang="nl-NL" dirty="0"/>
              <a:t> </a:t>
            </a:r>
            <a:r>
              <a:rPr lang="nl-NL" dirty="0" err="1"/>
              <a:t>essimo</a:t>
            </a:r>
            <a:r>
              <a:rPr lang="nl-NL" dirty="0"/>
              <a:t> quo </a:t>
            </a:r>
            <a:r>
              <a:rPr lang="nl-NL" dirty="0" err="1"/>
              <a:t>occuptae</a:t>
            </a:r>
            <a:r>
              <a:rPr lang="nl-NL" dirty="0"/>
              <a:t> </a:t>
            </a:r>
            <a:r>
              <a:rPr lang="nl-NL" dirty="0" err="1"/>
              <a:t>molupta</a:t>
            </a:r>
            <a:r>
              <a:rPr lang="nl-NL" dirty="0"/>
              <a:t> </a:t>
            </a:r>
            <a:r>
              <a:rPr lang="nl-NL" dirty="0" err="1"/>
              <a:t>ilignis</a:t>
            </a:r>
            <a:r>
              <a:rPr lang="nl-NL" dirty="0"/>
              <a:t> </a:t>
            </a:r>
            <a:r>
              <a:rPr lang="nl-NL" dirty="0" err="1"/>
              <a:t>destia</a:t>
            </a:r>
            <a:endParaRPr lang="nl-NL" dirty="0"/>
          </a:p>
          <a:p>
            <a:r>
              <a:rPr lang="nl-NL" dirty="0"/>
              <a:t>et es a </a:t>
            </a:r>
            <a:r>
              <a:rPr lang="nl-NL" dirty="0" err="1"/>
              <a:t>voloribusam</a:t>
            </a:r>
            <a:r>
              <a:rPr lang="nl-NL" dirty="0"/>
              <a:t>, </a:t>
            </a:r>
            <a:r>
              <a:rPr lang="nl-NL" dirty="0" err="1"/>
              <a:t>illabor</a:t>
            </a:r>
            <a:r>
              <a:rPr lang="nl-NL" dirty="0"/>
              <a:t> </a:t>
            </a:r>
            <a:r>
              <a:rPr lang="nl-NL" dirty="0" err="1"/>
              <a:t>ianderum</a:t>
            </a:r>
            <a:r>
              <a:rPr lang="nl-NL" dirty="0"/>
              <a:t> </a:t>
            </a:r>
            <a:r>
              <a:rPr lang="nl-NL" dirty="0" err="1"/>
              <a:t>alis</a:t>
            </a:r>
            <a:r>
              <a:rPr lang="nl-NL" dirty="0"/>
              <a:t> </a:t>
            </a:r>
            <a:r>
              <a:rPr lang="nl-NL" dirty="0" err="1"/>
              <a:t>volorio</a:t>
            </a:r>
            <a:r>
              <a:rPr lang="nl-NL" dirty="0"/>
              <a:t> </a:t>
            </a:r>
            <a:r>
              <a:rPr lang="nl-NL" dirty="0" err="1"/>
              <a:t>mod</a:t>
            </a:r>
            <a:endParaRPr lang="nl-NL" dirty="0"/>
          </a:p>
          <a:p>
            <a:r>
              <a:rPr lang="nl-NL" dirty="0" err="1"/>
              <a:t>quassequis</a:t>
            </a:r>
            <a:r>
              <a:rPr lang="nl-NL" dirty="0"/>
              <a:t> </a:t>
            </a:r>
            <a:r>
              <a:rPr lang="nl-NL" dirty="0" err="1"/>
              <a:t>nestiae</a:t>
            </a:r>
            <a:r>
              <a:rPr lang="nl-NL" dirty="0"/>
              <a:t> con </a:t>
            </a:r>
            <a:r>
              <a:rPr lang="nl-NL" dirty="0" err="1"/>
              <a:t>corem</a:t>
            </a:r>
            <a:r>
              <a:rPr lang="nl-NL" dirty="0"/>
              <a:t> </a:t>
            </a:r>
            <a:r>
              <a:rPr lang="nl-NL" dirty="0" err="1"/>
              <a:t>inciustrum</a:t>
            </a:r>
            <a:r>
              <a:rPr lang="nl-NL" dirty="0"/>
              <a:t>, </a:t>
            </a:r>
            <a:r>
              <a:rPr lang="nl-NL" dirty="0" err="1"/>
              <a:t>eaque</a:t>
            </a:r>
            <a:r>
              <a:rPr lang="nl-NL" dirty="0"/>
              <a:t> </a:t>
            </a:r>
            <a:r>
              <a:rPr lang="nl-NL" dirty="0" err="1"/>
              <a:t>cus</a:t>
            </a:r>
            <a:r>
              <a:rPr lang="nl-NL" dirty="0"/>
              <a:t>, </a:t>
            </a:r>
            <a:r>
              <a:rPr lang="nl-NL" dirty="0" err="1"/>
              <a:t>tectium</a:t>
            </a:r>
            <a:r>
              <a:rPr lang="nl-NL" dirty="0"/>
              <a:t> </a:t>
            </a:r>
            <a:r>
              <a:rPr lang="nl-NL" dirty="0" err="1"/>
              <a:t>nullat</a:t>
            </a:r>
            <a:r>
              <a:rPr lang="nl-NL" dirty="0"/>
              <a:t> </a:t>
            </a:r>
            <a:r>
              <a:rPr lang="nl-NL" dirty="0" err="1"/>
              <a:t>omnisti</a:t>
            </a:r>
            <a:r>
              <a:rPr lang="nl-NL" dirty="0"/>
              <a:t> </a:t>
            </a:r>
            <a:r>
              <a:rPr lang="nl-NL" dirty="0" err="1"/>
              <a:t>tecabor</a:t>
            </a:r>
            <a:r>
              <a:rPr lang="nl-NL" dirty="0"/>
              <a:t> </a:t>
            </a:r>
            <a:r>
              <a:rPr lang="nl-NL" dirty="0" err="1"/>
              <a:t>am</a:t>
            </a:r>
            <a:r>
              <a:rPr lang="nl-NL" dirty="0"/>
              <a:t> </a:t>
            </a:r>
            <a:r>
              <a:rPr lang="nl-NL" dirty="0" err="1"/>
              <a:t>eatem</a:t>
            </a:r>
            <a:r>
              <a:rPr lang="nl-NL" dirty="0"/>
              <a:t> </a:t>
            </a:r>
            <a:r>
              <a:rPr lang="nl-NL" dirty="0" err="1"/>
              <a:t>quae</a:t>
            </a:r>
            <a:r>
              <a:rPr lang="nl-NL" dirty="0"/>
              <a:t> </a:t>
            </a:r>
            <a:r>
              <a:rPr lang="nl-NL" dirty="0" err="1"/>
              <a:t>voluptam</a:t>
            </a:r>
            <a:r>
              <a:rPr lang="nl-NL" dirty="0"/>
              <a:t> </a:t>
            </a:r>
            <a:r>
              <a:rPr lang="nl-NL" dirty="0" err="1"/>
              <a:t>solupiet</a:t>
            </a:r>
            <a:r>
              <a:rPr lang="nl-NL" dirty="0"/>
              <a:t> </a:t>
            </a:r>
            <a:r>
              <a:rPr lang="nl-NL" dirty="0" err="1"/>
              <a:t>fugiand</a:t>
            </a:r>
            <a:r>
              <a:rPr lang="nl-NL" dirty="0"/>
              <a:t> </a:t>
            </a:r>
            <a:r>
              <a:rPr lang="nl-NL" dirty="0" err="1"/>
              <a:t>andunt</a:t>
            </a:r>
            <a:r>
              <a:rPr lang="nl-NL" dirty="0"/>
              <a:t> </a:t>
            </a:r>
            <a:r>
              <a:rPr lang="nl-NL" dirty="0" err="1"/>
              <a:t>aborestius</a:t>
            </a:r>
            <a:endParaRPr lang="nl-NL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71AD7D6B-D115-1874-E74E-859633D48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Volta hoofdstuktitel</a:t>
            </a:r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7F7E4343-CF82-5779-3184-07EA76754D2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2989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C26C44F7-3807-CE69-D329-570C7F87AF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1089" y="2385778"/>
            <a:ext cx="6062662" cy="3729271"/>
          </a:xfrm>
        </p:spPr>
        <p:txBody>
          <a:bodyPr/>
          <a:lstStyle/>
          <a:p>
            <a:pPr lvl="2"/>
            <a:r>
              <a:rPr lang="nl-NL" dirty="0"/>
              <a:t>Os </a:t>
            </a:r>
            <a:r>
              <a:rPr lang="nl-NL" dirty="0" err="1"/>
              <a:t>numquias</a:t>
            </a:r>
            <a:r>
              <a:rPr lang="nl-NL" dirty="0"/>
              <a:t> </a:t>
            </a:r>
            <a:r>
              <a:rPr lang="nl-NL" dirty="0" err="1"/>
              <a:t>eos</a:t>
            </a:r>
            <a:r>
              <a:rPr lang="nl-NL" dirty="0"/>
              <a:t> </a:t>
            </a:r>
            <a:r>
              <a:rPr lang="nl-NL" dirty="0" err="1"/>
              <a:t>minctur</a:t>
            </a:r>
            <a:r>
              <a:rPr lang="nl-NL" dirty="0"/>
              <a:t> ma </a:t>
            </a:r>
            <a:r>
              <a:rPr lang="nl-NL" dirty="0" err="1"/>
              <a:t>quaestrum</a:t>
            </a:r>
            <a:r>
              <a:rPr lang="nl-NL" dirty="0"/>
              <a:t> </a:t>
            </a:r>
            <a:r>
              <a:rPr lang="nl-NL" dirty="0" err="1"/>
              <a:t>venimol</a:t>
            </a:r>
            <a:r>
              <a:rPr lang="nl-NL" dirty="0"/>
              <a:t> </a:t>
            </a:r>
            <a:r>
              <a:rPr lang="nl-NL" dirty="0" err="1"/>
              <a:t>uptaerunt</a:t>
            </a:r>
            <a:r>
              <a:rPr lang="nl-NL" dirty="0"/>
              <a:t> et quo </a:t>
            </a:r>
            <a:r>
              <a:rPr lang="nl-NL" dirty="0" err="1"/>
              <a:t>quatemquiste</a:t>
            </a:r>
            <a:r>
              <a:rPr lang="nl-NL" dirty="0"/>
              <a:t> </a:t>
            </a:r>
            <a:r>
              <a:rPr lang="nl-NL" dirty="0" err="1"/>
              <a:t>consed</a:t>
            </a:r>
            <a:r>
              <a:rPr lang="nl-NL" dirty="0"/>
              <a:t> </a:t>
            </a:r>
            <a:r>
              <a:rPr lang="nl-NL" dirty="0" err="1"/>
              <a:t>quasimet</a:t>
            </a:r>
            <a:r>
              <a:rPr lang="nl-NL" dirty="0"/>
              <a:t>, </a:t>
            </a:r>
            <a:r>
              <a:rPr lang="nl-NL" dirty="0" err="1"/>
              <a:t>nus</a:t>
            </a:r>
            <a:r>
              <a:rPr lang="nl-NL" dirty="0"/>
              <a:t>, </a:t>
            </a:r>
            <a:r>
              <a:rPr lang="nl-NL" dirty="0" err="1"/>
              <a:t>simus</a:t>
            </a:r>
            <a:r>
              <a:rPr lang="nl-NL" dirty="0"/>
              <a:t> </a:t>
            </a:r>
            <a:r>
              <a:rPr lang="nl-NL" dirty="0" err="1"/>
              <a:t>apellupti</a:t>
            </a:r>
            <a:r>
              <a:rPr lang="nl-NL" dirty="0"/>
              <a:t> </a:t>
            </a:r>
            <a:r>
              <a:rPr lang="nl-NL" dirty="0" err="1"/>
              <a:t>aliquibus</a:t>
            </a:r>
            <a:r>
              <a:rPr lang="nl-NL" dirty="0"/>
              <a:t> </a:t>
            </a:r>
            <a:r>
              <a:rPr lang="nl-NL" dirty="0" err="1"/>
              <a:t>doluptat</a:t>
            </a:r>
            <a:r>
              <a:rPr lang="nl-NL" dirty="0"/>
              <a:t> ma </a:t>
            </a:r>
            <a:r>
              <a:rPr lang="nl-NL" dirty="0" err="1"/>
              <a:t>dolupta</a:t>
            </a:r>
            <a:r>
              <a:rPr lang="nl-NL" dirty="0"/>
              <a:t> </a:t>
            </a:r>
            <a:r>
              <a:rPr lang="nl-NL" dirty="0" err="1"/>
              <a:t>tiunte</a:t>
            </a:r>
            <a:r>
              <a:rPr lang="nl-NL" dirty="0"/>
              <a:t> </a:t>
            </a:r>
            <a:r>
              <a:rPr lang="nl-NL" dirty="0" err="1"/>
              <a:t>volupta</a:t>
            </a:r>
            <a:endParaRPr lang="nl-NL" dirty="0"/>
          </a:p>
          <a:p>
            <a:pPr lvl="2"/>
            <a:r>
              <a:rPr lang="nl-NL" dirty="0" err="1"/>
              <a:t>Igendae</a:t>
            </a:r>
            <a:r>
              <a:rPr lang="nl-NL" dirty="0"/>
              <a:t> </a:t>
            </a:r>
            <a:r>
              <a:rPr lang="nl-NL" dirty="0" err="1"/>
              <a:t>ptature</a:t>
            </a:r>
            <a:r>
              <a:rPr lang="nl-NL" dirty="0"/>
              <a:t>, </a:t>
            </a:r>
            <a:r>
              <a:rPr lang="nl-NL" dirty="0" err="1"/>
              <a:t>officipsus</a:t>
            </a:r>
            <a:r>
              <a:rPr lang="nl-NL" dirty="0"/>
              <a:t> </a:t>
            </a:r>
            <a:r>
              <a:rPr lang="nl-NL" dirty="0" err="1"/>
              <a:t>eum</a:t>
            </a:r>
            <a:r>
              <a:rPr lang="nl-NL" dirty="0"/>
              <a:t> </a:t>
            </a:r>
            <a:r>
              <a:rPr lang="nl-NL" dirty="0" err="1"/>
              <a:t>essum</a:t>
            </a:r>
            <a:r>
              <a:rPr lang="nl-NL" dirty="0"/>
              <a:t> </a:t>
            </a:r>
            <a:r>
              <a:rPr lang="nl-NL" dirty="0" err="1"/>
              <a:t>sunt</a:t>
            </a:r>
            <a:r>
              <a:rPr lang="nl-NL" dirty="0"/>
              <a:t> </a:t>
            </a:r>
            <a:r>
              <a:rPr lang="nl-NL" dirty="0" err="1"/>
              <a:t>plandel</a:t>
            </a:r>
            <a:r>
              <a:rPr lang="nl-NL" dirty="0"/>
              <a:t> </a:t>
            </a:r>
            <a:r>
              <a:rPr lang="nl-NL" dirty="0" err="1"/>
              <a:t>esenisi</a:t>
            </a:r>
            <a:r>
              <a:rPr lang="nl-NL" dirty="0"/>
              <a:t> </a:t>
            </a:r>
            <a:r>
              <a:rPr lang="nl-NL" dirty="0" err="1"/>
              <a:t>ant</a:t>
            </a:r>
            <a:r>
              <a:rPr lang="nl-NL" dirty="0"/>
              <a:t> </a:t>
            </a:r>
            <a:r>
              <a:rPr lang="nl-NL" dirty="0" err="1"/>
              <a:t>quiatae</a:t>
            </a:r>
            <a:r>
              <a:rPr lang="nl-NL" dirty="0"/>
              <a:t> </a:t>
            </a:r>
            <a:r>
              <a:rPr lang="nl-NL" dirty="0" err="1"/>
              <a:t>consed</a:t>
            </a:r>
            <a:r>
              <a:rPr lang="nl-NL" dirty="0"/>
              <a:t> que </a:t>
            </a:r>
            <a:r>
              <a:rPr lang="nl-NL" dirty="0" err="1"/>
              <a:t>enimus</a:t>
            </a:r>
            <a:r>
              <a:rPr lang="nl-NL" dirty="0"/>
              <a:t>, </a:t>
            </a:r>
            <a:r>
              <a:rPr lang="nl-NL" dirty="0" err="1"/>
              <a:t>vereper</a:t>
            </a:r>
            <a:r>
              <a:rPr lang="nl-NL" dirty="0"/>
              <a:t> </a:t>
            </a:r>
            <a:r>
              <a:rPr lang="nl-NL" dirty="0" err="1"/>
              <a:t>eptur</a:t>
            </a:r>
            <a:r>
              <a:rPr lang="nl-NL" dirty="0"/>
              <a:t>,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quis</a:t>
            </a:r>
            <a:r>
              <a:rPr lang="nl-NL" dirty="0"/>
              <a:t> </a:t>
            </a:r>
            <a:r>
              <a:rPr lang="nl-NL" dirty="0" err="1"/>
              <a:t>eos</a:t>
            </a:r>
            <a:r>
              <a:rPr lang="nl-NL" dirty="0"/>
              <a:t> </a:t>
            </a:r>
            <a:r>
              <a:rPr lang="nl-NL" dirty="0" err="1"/>
              <a:t>eius</a:t>
            </a:r>
            <a:r>
              <a:rPr lang="nl-NL" dirty="0"/>
              <a:t> </a:t>
            </a:r>
            <a:r>
              <a:rPr lang="nl-NL" dirty="0" err="1"/>
              <a:t>nos</a:t>
            </a:r>
            <a:r>
              <a:rPr lang="nl-NL" dirty="0"/>
              <a:t> ut es </a:t>
            </a:r>
            <a:r>
              <a:rPr lang="nl-NL" dirty="0" err="1"/>
              <a:t>ped</a:t>
            </a:r>
            <a:r>
              <a:rPr lang="nl-NL" dirty="0"/>
              <a:t> </a:t>
            </a:r>
            <a:r>
              <a:rPr lang="nl-NL" dirty="0" err="1"/>
              <a:t>quis</a:t>
            </a:r>
            <a:r>
              <a:rPr lang="nl-NL" dirty="0"/>
              <a:t> </a:t>
            </a:r>
            <a:r>
              <a:rPr lang="nl-NL" dirty="0" err="1"/>
              <a:t>nati</a:t>
            </a:r>
            <a:r>
              <a:rPr lang="nl-NL" dirty="0"/>
              <a:t> que</a:t>
            </a:r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A04DA2F8-AFB1-5F15-5FD7-179E8802A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3" name="Tijdelijke aanduiding voor afbeelding 12">
            <a:extLst>
              <a:ext uri="{FF2B5EF4-FFF2-40B4-BE49-F238E27FC236}">
                <a16:creationId xmlns:a16="http://schemas.microsoft.com/office/drawing/2014/main" id="{45AE186C-6DFA-A823-04FE-089AB7C32C4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55103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DEB549-32F3-4133-F133-A920BFEBE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3367EAF-A18F-A95F-5F6B-BB2AB0D8BE0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3120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B49E71DD-4D5C-B1B8-36FF-41FFCAC199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308" y="2451099"/>
            <a:ext cx="7073092" cy="3478213"/>
          </a:xfrm>
        </p:spPr>
        <p:txBody>
          <a:bodyPr vert="horz" lIns="0" tIns="0" rIns="0" bIns="0" rtlCol="0">
            <a:noAutofit/>
          </a:bodyPr>
          <a:lstStyle/>
          <a:p>
            <a:r>
              <a:rPr lang="nl-NL" dirty="0"/>
              <a:t>Bedankt voor uw</a:t>
            </a:r>
            <a:br>
              <a:rPr lang="nl-NL" dirty="0"/>
            </a:br>
            <a:r>
              <a:rPr lang="nl-NL" dirty="0"/>
              <a:t>aanwezigheid</a:t>
            </a:r>
          </a:p>
        </p:txBody>
      </p:sp>
    </p:spTree>
    <p:extLst>
      <p:ext uri="{BB962C8B-B14F-4D97-AF65-F5344CB8AC3E}">
        <p14:creationId xmlns:p14="http://schemas.microsoft.com/office/powerpoint/2010/main" val="4020327414"/>
      </p:ext>
    </p:extLst>
  </p:cSld>
  <p:clrMapOvr>
    <a:masterClrMapping/>
  </p:clrMapOvr>
</p:sld>
</file>

<file path=ppt/theme/theme1.xml><?xml version="1.0" encoding="utf-8"?>
<a:theme xmlns:a="http://schemas.openxmlformats.org/drawingml/2006/main" name="VOLTA 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VOLTA Presentatie sjabloon v0_1" id="{F0164333-3ADC-FB48-9B5F-80CBFBB858AE}" vid="{89EF8AC6-47B2-854F-AFD6-6C313BD137C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132</Words>
  <Application>Microsoft Macintosh PowerPoint</Application>
  <PresentationFormat>Breedbeeld</PresentationFormat>
  <Paragraphs>12</Paragraphs>
  <Slides>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</vt:i4>
      </vt:variant>
    </vt:vector>
  </HeadingPairs>
  <TitlesOfParts>
    <vt:vector size="7" baseType="lpstr">
      <vt:lpstr>Arial</vt:lpstr>
      <vt:lpstr>VOLTA thema</vt:lpstr>
      <vt:lpstr>Lorem ipsum dolor sit amet, consectetur adipiscing elit.</vt:lpstr>
      <vt:lpstr>Volta hoofdstuktitel</vt:lpstr>
      <vt:lpstr>PowerPoint-presentatie</vt:lpstr>
      <vt:lpstr>PowerPoint-presentatie</vt:lpstr>
      <vt:lpstr>Bedankt voor uw aanwezigheid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Joost van Halm</dc:creator>
  <cp:lastModifiedBy>Joost van Halm</cp:lastModifiedBy>
  <cp:revision>7</cp:revision>
  <dcterms:created xsi:type="dcterms:W3CDTF">2026-02-25T09:20:34Z</dcterms:created>
  <dcterms:modified xsi:type="dcterms:W3CDTF">2026-02-26T16:21:01Z</dcterms:modified>
</cp:coreProperties>
</file>